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bin" ContentType="application/vnd.ms-office.activeX+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2.xml" ContentType="application/vnd.openxmlformats-officedocument.presentationml.slide+xml"/>
  <Override PartName="/ppt/drawings/vmldrawing.xml" ContentType="application/vnd.openxmlformats-officedocument.vmlDrawing"/>
  <Override PartName="/ppt/media/image.bin" ContentType="image/x-wmf"/>
  <Override PartName="/ppt/notesSlides/notesSlide.xml" ContentType="application/vnd.openxmlformats-officedocument.presentationml.notesSlide+xml"/>
  <Override PartName="/ppt/notesSlides/notesMasters/notesMaster.xml" ContentType="application/vnd.openxmlformats-officedocument.presentationml.notesMaster+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p="http://schemas.openxmlformats.org/presentationml/2006/main" saveSubsetFonts="1">
  <p:sldMasterIdLst>
    <p:sldMasterId xmlns:r="http://schemas.openxmlformats.org/officeDocument/2006/relationships" id="2147483648" r:id="rId1"/>
  </p:sldMasterIdLst>
  <p:sldIdLst>
    <p:sldId xmlns:r="http://schemas.openxmlformats.org/officeDocument/2006/relationships" id="256" r:id="rId2"/>
    <p:sldId xmlns:r="http://schemas.openxmlformats.org/officeDocument/2006/relationships" id="257" r:id="R86d4123b796a47e0"/>
  </p:sldIdLst>
  <p:sldSz cx="9144000" cy="6858000" type="screen4x3"/>
  <p:notesSz cx="6858000" cy="9144000"/>
  <p:defaultTextStyle>
    <a:defPPr xmlns:a="http://schemas.openxmlformats.org/drawingml/2006/main">
      <a:defRPr lang="en-US"/>
    </a:defPPr>
    <a:lvl1pPr xmlns:a="http://schemas.openxmlformats.org/drawingml/2006/main" algn="l" rtl="0" fontAlgn="base">
      <a:spcBef>
        <a:spcPct val="0"/>
      </a:spcBef>
      <a:spcAft>
        <a:spcPct val="0"/>
      </a:spcAft>
      <a:defRPr kern="1200">
        <a:solidFill>
          <a:schemeClr val="tx1"/>
        </a:solidFill>
        <a:latin typeface="Arial" charset="0"/>
        <a:ea typeface="+mn-ea"/>
        <a:cs typeface="+mn-cs"/>
      </a:defRPr>
    </a:lvl1pPr>
    <a:lvl2pPr xmlns:a="http://schemas.openxmlformats.org/drawingml/2006/main" marL="457200" algn="l" rtl="0" fontAlgn="base">
      <a:spcBef>
        <a:spcPct val="0"/>
      </a:spcBef>
      <a:spcAft>
        <a:spcPct val="0"/>
      </a:spcAft>
      <a:defRPr kern="1200">
        <a:solidFill>
          <a:schemeClr val="tx1"/>
        </a:solidFill>
        <a:latin typeface="Arial" charset="0"/>
        <a:ea typeface="+mn-ea"/>
        <a:cs typeface="+mn-cs"/>
      </a:defRPr>
    </a:lvl2pPr>
    <a:lvl3pPr xmlns:a="http://schemas.openxmlformats.org/drawingml/2006/main" marL="914400" algn="l" rtl="0" fontAlgn="base">
      <a:spcBef>
        <a:spcPct val="0"/>
      </a:spcBef>
      <a:spcAft>
        <a:spcPct val="0"/>
      </a:spcAft>
      <a:defRPr kern="1200">
        <a:solidFill>
          <a:schemeClr val="tx1"/>
        </a:solidFill>
        <a:latin typeface="Arial" charset="0"/>
        <a:ea typeface="+mn-ea"/>
        <a:cs typeface="+mn-cs"/>
      </a:defRPr>
    </a:lvl3pPr>
    <a:lvl4pPr xmlns:a="http://schemas.openxmlformats.org/drawingml/2006/main" marL="1371600" algn="l" rtl="0" fontAlgn="base">
      <a:spcBef>
        <a:spcPct val="0"/>
      </a:spcBef>
      <a:spcAft>
        <a:spcPct val="0"/>
      </a:spcAft>
      <a:defRPr kern="1200">
        <a:solidFill>
          <a:schemeClr val="tx1"/>
        </a:solidFill>
        <a:latin typeface="Arial" charset="0"/>
        <a:ea typeface="+mn-ea"/>
        <a:cs typeface="+mn-cs"/>
      </a:defRPr>
    </a:lvl4pPr>
    <a:lvl5pPr xmlns:a="http://schemas.openxmlformats.org/drawingml/2006/main" marL="1828800" algn="l" rtl="0" fontAlgn="base">
      <a:spcBef>
        <a:spcPct val="0"/>
      </a:spcBef>
      <a:spcAft>
        <a:spcPct val="0"/>
      </a:spcAft>
      <a:defRPr kern="1200">
        <a:solidFill>
          <a:schemeClr val="tx1"/>
        </a:solidFill>
        <a:latin typeface="Arial" charset="0"/>
        <a:ea typeface="+mn-ea"/>
        <a:cs typeface="+mn-cs"/>
      </a:defRPr>
    </a:lvl5pPr>
    <a:lvl6pPr xmlns:a="http://schemas.openxmlformats.org/drawingml/2006/main" marL="2286000" algn="l" defTabSz="914400" rtl="0" eaLnBrk="1" latinLnBrk="0" hangingPunct="1">
      <a:defRPr kern="1200">
        <a:solidFill>
          <a:schemeClr val="tx1"/>
        </a:solidFill>
        <a:latin typeface="Arial" charset="0"/>
        <a:ea typeface="+mn-ea"/>
        <a:cs typeface="+mn-cs"/>
      </a:defRPr>
    </a:lvl6pPr>
    <a:lvl7pPr xmlns:a="http://schemas.openxmlformats.org/drawingml/2006/main" marL="2743200" algn="l" defTabSz="914400" rtl="0" eaLnBrk="1" latinLnBrk="0" hangingPunct="1">
      <a:defRPr kern="1200">
        <a:solidFill>
          <a:schemeClr val="tx1"/>
        </a:solidFill>
        <a:latin typeface="Arial" charset="0"/>
        <a:ea typeface="+mn-ea"/>
        <a:cs typeface="+mn-cs"/>
      </a:defRPr>
    </a:lvl7pPr>
    <a:lvl8pPr xmlns:a="http://schemas.openxmlformats.org/drawingml/2006/main" marL="3200400" algn="l" defTabSz="914400" rtl="0" eaLnBrk="1" latinLnBrk="0" hangingPunct="1">
      <a:defRPr kern="1200">
        <a:solidFill>
          <a:schemeClr val="tx1"/>
        </a:solidFill>
        <a:latin typeface="Arial" charset="0"/>
        <a:ea typeface="+mn-ea"/>
        <a:cs typeface="+mn-cs"/>
      </a:defRPr>
    </a:lvl8pPr>
    <a:lvl9pPr xmlns:a="http://schemas.openxmlformats.org/drawingml/2006/main"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5" d="100"/>
          <a:sy n="75" d="100"/>
        </p:scale>
        <p:origin x="-42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&#65279;<?xml version="1.0" encoding="utf-8"?><Relationships xmlns="http://schemas.openxmlformats.org/package/2006/relationships"><Relationship Type="http://schemas.openxmlformats.org/officeDocument/2006/relationships/presProps" Target="presProps.xml" Id="rId3" /><Relationship Type="http://schemas.openxmlformats.org/officeDocument/2006/relationships/slide" Target="slides/slide1.xml" Id="rId2" /><Relationship Type="http://schemas.openxmlformats.org/officeDocument/2006/relationships/slideMaster" Target="slideMasters/slideMaster1.xml" Id="rId1" /><Relationship Type="http://schemas.openxmlformats.org/officeDocument/2006/relationships/tableStyles" Target="tableStyles.xml" Id="rId6" /><Relationship Type="http://schemas.openxmlformats.org/officeDocument/2006/relationships/theme" Target="theme/theme1.xml" Id="rId5" /><Relationship Type="http://schemas.openxmlformats.org/officeDocument/2006/relationships/viewProps" Target="viewProps.xml" Id="rId4" /><Relationship Type="http://schemas.openxmlformats.org/officeDocument/2006/relationships/slide" Target="/ppt/slides/slide2.xml" Id="R86d4123b796a47e0" /></Relationships>
</file>

<file path=ppt/drawings/_rels/vmldrawing.xml.rels>&#65279;<?xml version="1.0" encoding="utf-8"?><Relationships xmlns="http://schemas.openxmlformats.org/package/2006/relationships"><Relationship Type="http://schemas.openxmlformats.org/officeDocument/2006/relationships/image" Target="/ppt/media/image.bin" Id="rId1" /></Relationships>
</file>

<file path=ppt/drawings/vmldrawing.xml><xml xmlns:v="urn:schemas-microsoft-com:vml" xmlns:o="urn:schemas-microsoft-com:office:office" xmlns:p="urn:schemas-microsoft-com:office:powerpoint" xmlns:oa="urn:schemas-microsoft-com:office:activation"><o:shapelayout v:ext="edit"><o:idmap v:ext="edit" data="2"/></o:shapelayout><v:shapetype id="_x0000_t201" coordsize="21600,21600" o:spt="201" path="m,l,21600r21600,l21600,xe"><v:stroke joinstyle="miter"/><v:path shadowok="f" o:extrusionok="f" strokeok="f" fillok="f" o:connecttype="rect"/><o:lock v:ext="edit" shapetype="t"/></v:shapetype><v:shape id="ShockwaveFlash1" o:spid="_x0000_s2050" type="#_x0000_t201" style='position:absolute;left:12pt;top:12pt;width:696pt;height:492pt' strokecolor="black [1]">
<![if gte mso 9]><v:imagedata o:relid="rId1" o:title=""/>
<![endif]><v:shadow color="#eeece1 [2]"/></v:shape></xml>
</file>

<file path=ppt/notesSlides/_rels/notesSlide.xml.rels>&#65279;<?xml version="1.0" encoding="utf-8"?><Relationships xmlns="http://schemas.openxmlformats.org/package/2006/relationships"><Relationship Type="http://schemas.openxmlformats.org/officeDocument/2006/relationships/slide" Target="/ppt/slides/slide2.xml" Id="rId2" /><Relationship Type="http://schemas.openxmlformats.org/officeDocument/2006/relationships/notesMaster" Target="/ppt/notesSlides/notesMasters/notesMaster.xml" Id="rId1" /></Relationships>
</file>

<file path=ppt/notesSlides/notesMasters/notesMaster.xml><?xml version="1.0" encoding="utf-8"?>
<p:notesMaster xmlns:p="http://schemas.openxmlformats.org/presentationml/2006/main">
  <p:cSld>
    <p:bg>
      <p:bgRef idx="1001">
        <a:schemeClr xmlns:a="http://schemas.openxmlformats.org/drawingml/2006/main" val="bg1"/>
      </p:bgRef>
    </p:bg>
    <p:spTree>
      <p:nvGrpSpPr>
        <p:cNvPr id="1" name=""/>
        <p:cNvGrpSpPr/>
        <p:nvPr/>
      </p:nvGrpSpPr>
      <p:grpSpPr>
        <a:xfrm xmlns:a="http://schemas.openxmlformats.org/drawingml/2006/main">
          <a:off x="0" y="0"/>
          <a:ext cx="0" cy="0"/>
          <a:chOff x="0" y="0"/>
          <a:chExt cx="0" cy="0"/>
        </a:xfrm>
      </p:grpSpPr>
      <p:sp>
        <p:nvSpPr>
          <p:cNvPr id="2" name="Header Placeholder 1"/>
          <p:cNvSpPr>
            <a:spLocks xmlns:a="http://schemas.openxmlformats.org/drawingml/2006/main" noGrp="1"/>
          </p:cNvSpPr>
          <p:nvPr>
            <p:ph type="hdr" sz="quarter"/>
          </p:nvPr>
        </p:nvSpPr>
        <p:spPr>
          <a:xfrm xmlns:a="http://schemas.openxmlformats.org/drawingml/2006/main">
            <a:off x="0" y="0"/>
            <a:ext cx="2971800" cy="457200"/>
          </a:xfrm>
          <a:prstGeom xmlns:a="http://schemas.openxmlformats.org/drawingml/2006/main" prst="rect">
            <a:avLst/>
          </a:prstGeom>
        </p:spPr>
        <p:txBody>
          <a:bodyPr xmlns:a="http://schemas.openxmlformats.org/drawingml/2006/main" vert="horz" lIns="91440" tIns="45720" rIns="91440" bIns="45720" rtlCol="0"/>
          <a:lstStyle xmlns:a="http://schemas.openxmlformats.org/drawingml/2006/main">
            <a:lvl1pPr algn="l">
              <a:defRPr sz="1200"/>
            </a:lvl1pPr>
          </a:lstStyle>
          <a:p xmlns:a="http://schemas.openxmlformats.org/drawingml/2006/main">
            <a:endParaRPr lang="en-US"/>
          </a:p>
        </p:txBody>
      </p:sp>
      <p:sp>
        <p:nvSpPr>
          <p:cNvPr id="3" name="Date Placeholder 2"/>
          <p:cNvSpPr>
            <a:spLocks xmlns:a="http://schemas.openxmlformats.org/drawingml/2006/main" noGrp="1"/>
          </p:cNvSpPr>
          <p:nvPr>
            <p:ph type="dt" idx="1"/>
          </p:nvPr>
        </p:nvSpPr>
        <p:spPr>
          <a:xfrm xmlns:a="http://schemas.openxmlformats.org/drawingml/2006/main">
            <a:off x="3884613" y="0"/>
            <a:ext cx="2971800" cy="457200"/>
          </a:xfrm>
          <a:prstGeom xmlns:a="http://schemas.openxmlformats.org/drawingml/2006/main" prst="rect">
            <a:avLst/>
          </a:prstGeom>
        </p:spPr>
        <p:txBody>
          <a:bodyPr xmlns:a="http://schemas.openxmlformats.org/drawingml/2006/main" vert="horz" lIns="91440" tIns="45720" rIns="91440" bIns="45720" rtlCol="0"/>
          <a:lstStyle xmlns:a="http://schemas.openxmlformats.org/drawingml/2006/main">
            <a:lvl1pPr algn="r">
              <a:defRPr sz="1200"/>
            </a:lvl1pPr>
          </a:lstStyle>
          <a:p xmlns:a="http://schemas.openxmlformats.org/drawingml/2006/main">
            <a:fld id="{3AA6B534-C31A-443F-9684-075445EDD131}" type="datetimeFigureOut">
              <a:rPr lang="en-US" smtClean="0"/>
              <a:t>2/24/2009</a:t>
            </a:fld>
            <a:endParaRPr lang="en-US"/>
          </a:p>
        </p:txBody>
      </p:sp>
      <p:sp>
        <p:nvSpPr>
          <p:cNvPr id="4" name="Slide Image Placeholder 3"/>
          <p:cNvSpPr>
            <a:spLocks xmlns:a="http://schemas.openxmlformats.org/drawingml/2006/main" noGrp="1" noRot="1" noChangeAspect="1"/>
          </p:cNvSpPr>
          <p:nvPr>
            <p:ph type="sldImg" idx="2"/>
          </p:nvPr>
        </p:nvSpPr>
        <p:spPr>
          <a:xfrm xmlns:a="http://schemas.openxmlformats.org/drawingml/2006/main">
            <a:off x="1143000" y="685800"/>
            <a:ext cx="4572000" cy="3429000"/>
          </a:xfrm>
          <a:prstGeom xmlns:a="http://schemas.openxmlformats.org/drawingml/2006/main" prst="rect">
            <a:avLst/>
          </a:prstGeom>
          <a:noFill xmlns:a="http://schemas.openxmlformats.org/drawingml/2006/main"/>
          <a:ln xmlns:a="http://schemas.openxmlformats.org/drawingml/2006/main" w="12700">
            <a:solidFill>
              <a:prstClr val="black"/>
            </a:solidFill>
          </a:ln>
        </p:spPr>
        <p:txBody>
          <a:bodyPr xmlns:a="http://schemas.openxmlformats.org/drawingml/2006/main" vert="horz" lIns="91440" tIns="45720" rIns="91440" bIns="45720" rtlCol="0" anchor="ctr"/>
          <a:lstStyle xmlns:a="http://schemas.openxmlformats.org/drawingml/2006/main"/>
          <a:p xmlns:a="http://schemas.openxmlformats.org/drawingml/2006/main">
            <a:endParaRPr lang="en-US"/>
          </a:p>
        </p:txBody>
      </p:sp>
      <p:sp>
        <p:nvSpPr>
          <p:cNvPr id="5" name="Notes Placeholder 4"/>
          <p:cNvSpPr>
            <a:spLocks xmlns:a="http://schemas.openxmlformats.org/drawingml/2006/main" noGrp="1"/>
          </p:cNvSpPr>
          <p:nvPr>
            <p:ph type="body" sz="quarter" idx="3"/>
          </p:nvPr>
        </p:nvSpPr>
        <p:spPr>
          <a:xfrm xmlns:a="http://schemas.openxmlformats.org/drawingml/2006/main">
            <a:off x="685800" y="4343400"/>
            <a:ext cx="5486400" cy="4114800"/>
          </a:xfrm>
          <a:prstGeom xmlns:a="http://schemas.openxmlformats.org/drawingml/2006/main" prst="rect">
            <a:avLst/>
          </a:prstGeom>
        </p:spPr>
        <p:txBody>
          <a:bodyPr xmlns:a="http://schemas.openxmlformats.org/drawingml/2006/main" vert="horz" lIns="91440" tIns="45720" rIns="91440" bIns="45720" rtlCol="0">
            <a:normAutofit/>
          </a:bodyPr>
          <a:lstStyle xmlns:a="http://schemas.openxmlformats.org/drawingml/2006/main"/>
          <a:p xmlns:a="http://schemas.openxmlformats.org/drawingml/2006/main">
            <a:pPr lvl="0"/>
            <a:r>
              <a:rPr lang="en-US" smtClean="0"/>
              <a:t>Click to edit Master text styles</a:t>
            </a:r>
          </a:p>
          <a:p xmlns:a="http://schemas.openxmlformats.org/drawingml/2006/main">
            <a:pPr lvl="1"/>
            <a:r>
              <a:rPr lang="en-US" smtClean="0"/>
              <a:t>Second level</a:t>
            </a:r>
          </a:p>
          <a:p xmlns:a="http://schemas.openxmlformats.org/drawingml/2006/main">
            <a:pPr lvl="2"/>
            <a:r>
              <a:rPr lang="en-US" smtClean="0"/>
              <a:t>Third level</a:t>
            </a:r>
          </a:p>
          <a:p xmlns:a="http://schemas.openxmlformats.org/drawingml/2006/main">
            <a:pPr lvl="3"/>
            <a:r>
              <a:rPr lang="en-US" smtClean="0"/>
              <a:t>Fourth level</a:t>
            </a:r>
          </a:p>
          <a:p xmlns:a="http://schemas.openxmlformats.org/drawingml/2006/main">
            <a:pPr lvl="4"/>
            <a:r>
              <a:rPr lang="en-US" smtClean="0"/>
              <a:t>Fifth level</a:t>
            </a:r>
            <a:endParaRPr lang="en-US"/>
          </a:p>
        </p:txBody>
      </p:sp>
      <p:sp>
        <p:nvSpPr>
          <p:cNvPr id="6" name="Footer Placeholder 5"/>
          <p:cNvSpPr>
            <a:spLocks xmlns:a="http://schemas.openxmlformats.org/drawingml/2006/main" noGrp="1"/>
          </p:cNvSpPr>
          <p:nvPr>
            <p:ph type="ftr" sz="quarter" idx="4"/>
          </p:nvPr>
        </p:nvSpPr>
        <p:spPr>
          <a:xfrm xmlns:a="http://schemas.openxmlformats.org/drawingml/2006/main">
            <a:off x="0" y="8685213"/>
            <a:ext cx="2971800" cy="457200"/>
          </a:xfrm>
          <a:prstGeom xmlns:a="http://schemas.openxmlformats.org/drawingml/2006/main" prst="rect">
            <a:avLst/>
          </a:prstGeom>
        </p:spPr>
        <p:txBody>
          <a:bodyPr xmlns:a="http://schemas.openxmlformats.org/drawingml/2006/main" vert="horz" lIns="91440" tIns="45720" rIns="91440" bIns="45720" rtlCol="0" anchor="b"/>
          <a:lstStyle xmlns:a="http://schemas.openxmlformats.org/drawingml/2006/main">
            <a:lvl1pPr algn="l">
              <a:defRPr sz="1200"/>
            </a:lvl1pPr>
          </a:lstStyle>
          <a:p xmlns:a="http://schemas.openxmlformats.org/drawingml/2006/main">
            <a:endParaRPr lang="en-US"/>
          </a:p>
        </p:txBody>
      </p:sp>
      <p:sp>
        <p:nvSpPr>
          <p:cNvPr id="7" name="Slide Number Placeholder 6"/>
          <p:cNvSpPr>
            <a:spLocks xmlns:a="http://schemas.openxmlformats.org/drawingml/2006/main" noGrp="1"/>
          </p:cNvSpPr>
          <p:nvPr>
            <p:ph type="sldNum" sz="quarter" idx="5"/>
          </p:nvPr>
        </p:nvSpPr>
        <p:spPr>
          <a:xfrm xmlns:a="http://schemas.openxmlformats.org/drawingml/2006/main">
            <a:off x="3884613" y="8685213"/>
            <a:ext cx="2971800" cy="457200"/>
          </a:xfrm>
          <a:prstGeom xmlns:a="http://schemas.openxmlformats.org/drawingml/2006/main" prst="rect">
            <a:avLst/>
          </a:prstGeom>
        </p:spPr>
        <p:txBody>
          <a:bodyPr xmlns:a="http://schemas.openxmlformats.org/drawingml/2006/main" vert="horz" lIns="91440" tIns="45720" rIns="91440" bIns="45720" rtlCol="0" anchor="b"/>
          <a:lstStyle xmlns:a="http://schemas.openxmlformats.org/drawingml/2006/main">
            <a:lvl1pPr algn="r">
              <a:defRPr sz="1200"/>
            </a:lvl1pPr>
          </a:lstStyle>
          <a:p xmlns:a="http://schemas.openxmlformats.org/drawingml/2006/main">
            <a:fld id="{9C093E29-90AD-4ABA-A01E-F41797FA365E}" type="slidenum">
              <a:rPr lang="en-US" smtClean="0"/>
              <a:t>‹#›</a:t>
            </a:fld>
            <a:endParaRPr lang="en-US"/>
          </a:p>
        </p:txBody>
      </p:sp>
    </p:spTree>
  </p:cSld>
  <p:clrMap bg1="lt1" tx1="dk1" bg2="lt2" tx2="dk2" accent1="accent1" accent2="accent2" accent3="accent3" accent4="accent4" accent5="accent5" accent6="accent6" hlink="hlink" folHlink="folHlink"/>
  <p:notesStyle>
    <a:lvl1pPr xmlns:a="http://schemas.openxmlformats.org/drawingml/2006/main" marL="0" algn="l" defTabSz="914400" rtl="0" eaLnBrk="1" latinLnBrk="0" hangingPunct="1">
      <a:defRPr sz="1200" kern="1200">
        <a:solidFill>
          <a:schemeClr val="tx1"/>
        </a:solidFill>
        <a:latin typeface="+mn-lt"/>
        <a:ea typeface="+mn-ea"/>
        <a:cs typeface="+mn-cs"/>
      </a:defRPr>
    </a:lvl1pPr>
    <a:lvl2pPr xmlns:a="http://schemas.openxmlformats.org/drawingml/2006/main" marL="457200" algn="l" defTabSz="914400" rtl="0" eaLnBrk="1" latinLnBrk="0" hangingPunct="1">
      <a:defRPr sz="1200" kern="1200">
        <a:solidFill>
          <a:schemeClr val="tx1"/>
        </a:solidFill>
        <a:latin typeface="+mn-lt"/>
        <a:ea typeface="+mn-ea"/>
        <a:cs typeface="+mn-cs"/>
      </a:defRPr>
    </a:lvl2pPr>
    <a:lvl3pPr xmlns:a="http://schemas.openxmlformats.org/drawingml/2006/main" marL="914400" algn="l" defTabSz="914400" rtl="0" eaLnBrk="1" latinLnBrk="0" hangingPunct="1">
      <a:defRPr sz="1200" kern="1200">
        <a:solidFill>
          <a:schemeClr val="tx1"/>
        </a:solidFill>
        <a:latin typeface="+mn-lt"/>
        <a:ea typeface="+mn-ea"/>
        <a:cs typeface="+mn-cs"/>
      </a:defRPr>
    </a:lvl3pPr>
    <a:lvl4pPr xmlns:a="http://schemas.openxmlformats.org/drawingml/2006/main" marL="1371600" algn="l" defTabSz="914400" rtl="0" eaLnBrk="1" latinLnBrk="0" hangingPunct="1">
      <a:defRPr sz="1200" kern="1200">
        <a:solidFill>
          <a:schemeClr val="tx1"/>
        </a:solidFill>
        <a:latin typeface="+mn-lt"/>
        <a:ea typeface="+mn-ea"/>
        <a:cs typeface="+mn-cs"/>
      </a:defRPr>
    </a:lvl4pPr>
    <a:lvl5pPr xmlns:a="http://schemas.openxmlformats.org/drawingml/2006/main" marL="1828800" algn="l" defTabSz="914400" rtl="0" eaLnBrk="1" latinLnBrk="0" hangingPunct="1">
      <a:defRPr sz="1200" kern="1200">
        <a:solidFill>
          <a:schemeClr val="tx1"/>
        </a:solidFill>
        <a:latin typeface="+mn-lt"/>
        <a:ea typeface="+mn-ea"/>
        <a:cs typeface="+mn-cs"/>
      </a:defRPr>
    </a:lvl5pPr>
    <a:lvl6pPr xmlns:a="http://schemas.openxmlformats.org/drawingml/2006/main" marL="2286000" algn="l" defTabSz="914400" rtl="0" eaLnBrk="1" latinLnBrk="0" hangingPunct="1">
      <a:defRPr sz="1200" kern="1200">
        <a:solidFill>
          <a:schemeClr val="tx1"/>
        </a:solidFill>
        <a:latin typeface="+mn-lt"/>
        <a:ea typeface="+mn-ea"/>
        <a:cs typeface="+mn-cs"/>
      </a:defRPr>
    </a:lvl6pPr>
    <a:lvl7pPr xmlns:a="http://schemas.openxmlformats.org/drawingml/2006/main" marL="2743200" algn="l" defTabSz="914400" rtl="0" eaLnBrk="1" latinLnBrk="0" hangingPunct="1">
      <a:defRPr sz="1200" kern="1200">
        <a:solidFill>
          <a:schemeClr val="tx1"/>
        </a:solidFill>
        <a:latin typeface="+mn-lt"/>
        <a:ea typeface="+mn-ea"/>
        <a:cs typeface="+mn-cs"/>
      </a:defRPr>
    </a:lvl7pPr>
    <a:lvl8pPr xmlns:a="http://schemas.openxmlformats.org/drawingml/2006/main" marL="3200400" algn="l" defTabSz="914400" rtl="0" eaLnBrk="1" latinLnBrk="0" hangingPunct="1">
      <a:defRPr sz="1200" kern="1200">
        <a:solidFill>
          <a:schemeClr val="tx1"/>
        </a:solidFill>
        <a:latin typeface="+mn-lt"/>
        <a:ea typeface="+mn-ea"/>
        <a:cs typeface="+mn-cs"/>
      </a:defRPr>
    </a:lvl8pPr>
    <a:lvl9pPr xmlns:a="http://schemas.openxmlformats.org/drawingml/2006/main" marL="3657600" algn="l" defTabSz="914400" rtl="0" eaLnBrk="1" latinLnBrk="0" hangingPunct="1">
      <a:defRPr sz="1200" kern="1200">
        <a:solidFill>
          <a:schemeClr val="tx1"/>
        </a:solidFill>
        <a:latin typeface="+mn-lt"/>
        <a:ea typeface="+mn-ea"/>
        <a:cs typeface="+mn-cs"/>
      </a:defRPr>
    </a:lvl9pPr>
  </p:notesStyle>
</p:notesMaster>
</file>

<file path=ppt/notesSlides/notesSlide.xml><?xml version="1.0" encoding="utf-8"?>
<p:notes xmlns:p="http://schemas.openxmlformats.org/presentationml/2006/main">
  <p:cSld>
    <p:spTree>
      <p:nvGrpSpPr>
        <p:cNvPr id="1" name=""/>
        <p:cNvGrpSpPr/>
        <p:nvPr/>
      </p:nvGrpSpPr>
      <p:grpSpPr>
        <a:xfrm xmlns:a="http://schemas.openxmlformats.org/drawingml/2006/main">
          <a:off x="0" y="0"/>
          <a:ext cx="0" cy="0"/>
          <a:chOff x="0" y="0"/>
          <a:chExt cx="0" cy="0"/>
        </a:xfrm>
      </p:grpSpPr>
      <p:sp>
        <p:nvSpPr>
          <p:cNvPr id="2" name="Slide Image Placeholder 1"/>
          <p:cNvSpPr>
            <a:spLocks xmlns:a="http://schemas.openxmlformats.org/drawingml/2006/main" noGrp="1" noRot="1" noChangeAspect="1"/>
          </p:cNvSpPr>
          <p:nvPr>
            <p:ph type="sldImg"/>
          </p:nvPr>
        </p:nvSpPr>
        <p:spPr/>
      </p:sp>
      <p:sp>
        <p:nvSpPr>
          <p:cNvPr id="3" name="Notes Placeholder 2"/>
          <p:cNvSpPr>
            <a:spLocks xmlns:a="http://schemas.openxmlformats.org/drawingml/2006/main" noGrp="1"/>
          </p:cNvSpPr>
          <p:nvPr>
            <p:ph type="body" idx="1"/>
          </p:nvPr>
        </p:nvSpPr>
        <p:spPr/>
        <p:txBody>
          <a:bodyPr xmlns:a="http://schemas.openxmlformats.org/drawingml/2006/main">
            <a:normAutofit/>
          </a:bodyPr>
          <a:lstStyle xmlns:a="http://schemas.openxmlformats.org/drawingml/2006/main"/>
          <a:p xmlns:a="http://schemas.openxmlformats.org/drawingml/2006/main">
            <a:r>
              <a:rPr lang="en-US" dirty="0" smtClean="0"/>
              <a:t/>
            </a:r>
          </a:p>
          <a:p xmlns:a="http://schemas.openxmlformats.org/drawingml/2006/main">
            <a:r>
              <a:rPr lang="en-US" baseline="0" dirty="0" smtClean="0"/>
              <a:t>Press F5 or enter presentation mode to view the poll</a:t>
            </a:r>
            <a:endParaRPr lang="en-US"/>
          </a:p>
        </p:txBody>
      </p:sp>
      <p:sp>
        <p:nvSpPr>
          <p:cNvPr id="4" name="Slide Number Placeholder 3"/>
          <p:cNvSpPr>
            <a:spLocks xmlns:a="http://schemas.openxmlformats.org/drawingml/2006/main" noGrp="1"/>
          </p:cNvSpPr>
          <p:nvPr>
            <p:ph type="sldNum" sz="quarter" idx="10"/>
          </p:nvPr>
        </p:nvSpPr>
        <p:spPr/>
        <p:txBody>
          <a:bodyPr xmlns:a="http://schemas.openxmlformats.org/drawingml/2006/main"/>
          <a:lstStyle xmlns:a="http://schemas.openxmlformats.org/drawingml/2006/main"/>
          <a:p xmlns:a="http://schemas.openxmlformats.org/drawingml/2006/main">
            <a:fld id="{9C093E29-90AD-4ABA-A01E-F41797FA365E}" type="slidenum">
              <a:rPr lang="en-US" smtClean="0"/>
              <a:t>2</a:t>
            </a:fld>
            <a:endParaRPr lang="en-US"/>
          </a:p>
        </p:txBody>
      </p:sp>
    </p:spTree>
  </p:cSld>
  <p:clrMapOvr>
    <a:masterClrMapping xmlns:a="http://schemas.openxmlformats.org/drawingml/2006/main"/>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AF321BF-F904-492C-A5E4-FFA263A7CDF3}" type="datetimeFigureOut">
              <a:rPr lang="en-US"/>
              <a:pPr>
                <a:defRPr/>
              </a:pPr>
              <a:t>2/23/2009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22666CA-A275-483D-9B29-54D1A9F7E63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EF95C90-505B-4F7A-B818-5CD6097AF058}" type="datetimeFigureOut">
              <a:rPr lang="en-US"/>
              <a:pPr>
                <a:defRPr/>
              </a:pPr>
              <a:t>2/23/2009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4DB9748-546E-45F1-B53D-81DFA99DF1E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5A6D017-528D-4AFF-B5ED-0F63F2789107}" type="datetimeFigureOut">
              <a:rPr lang="en-US"/>
              <a:pPr>
                <a:defRPr/>
              </a:pPr>
              <a:t>2/23/2009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D8CE439-3753-48A7-85EE-CF8F1E43E50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2F5052F-8F28-44A2-82F1-A6842085D310}" type="datetimeFigureOut">
              <a:rPr lang="en-US"/>
              <a:pPr>
                <a:defRPr/>
              </a:pPr>
              <a:t>2/23/2009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81220ED-1DC7-4A3B-8BAB-84577954F20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22C18C3-DCC7-4C7C-A7E5-BD3EB4966BAC}" type="datetimeFigureOut">
              <a:rPr lang="en-US"/>
              <a:pPr>
                <a:defRPr/>
              </a:pPr>
              <a:t>2/23/2009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C416115-5AEA-411F-8537-D25786973FC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F6BEC72-F43F-4C8E-ABA1-EDF3D80779F9}" type="datetimeFigureOut">
              <a:rPr lang="en-US"/>
              <a:pPr>
                <a:defRPr/>
              </a:pPr>
              <a:t>2/23/2009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88D9F0B-A3CA-4AFF-B219-2A40A86F702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CF7E960-80A7-4339-928F-D4A1B36D42A3}" type="datetimeFigureOut">
              <a:rPr lang="en-US"/>
              <a:pPr>
                <a:defRPr/>
              </a:pPr>
              <a:t>2/23/2009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067D1D7-B3E4-43C4-9926-032AD8C97A7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77C83A9-4836-424C-A29F-3004D1C79D75}" type="datetimeFigureOut">
              <a:rPr lang="en-US"/>
              <a:pPr>
                <a:defRPr/>
              </a:pPr>
              <a:t>2/23/2009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7F866EA-4405-4769-A9C8-6113AA1838A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8173CED-83CF-4F68-A54D-E6D4FFC398B2}" type="datetimeFigureOut">
              <a:rPr lang="en-US"/>
              <a:pPr>
                <a:defRPr/>
              </a:pPr>
              <a:t>2/23/2009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312B2801-8092-490C-B307-75DD79F893F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5944C29-B5E6-491E-82ED-E717A62E5532}" type="datetimeFigureOut">
              <a:rPr lang="en-US"/>
              <a:pPr>
                <a:defRPr/>
              </a:pPr>
              <a:t>2/23/2009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9D2BAA2-4654-4714-A582-39C0F1D2439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4A4BE01-28AC-46BC-AB5C-F0DD69359480}" type="datetimeFigureOut">
              <a:rPr lang="en-US"/>
              <a:pPr>
                <a:defRPr/>
              </a:pPr>
              <a:t>2/23/2009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C18676C-3030-4C1C-BEB2-AD7046557A4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685BC8D7-0E50-4331-9187-1C6107B12A81}" type="datetimeFigureOut">
              <a:rPr lang="en-US"/>
              <a:pPr>
                <a:defRPr/>
              </a:pPr>
              <a:t>2/23/2009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CD908FE4-5743-4632-9DE2-B2328194BDD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&#65279;<?xml version="1.0" encoding="utf-8"?><Relationships xmlns="http://schemas.openxmlformats.org/package/2006/relationships"><Relationship Type="http://schemas.openxmlformats.org/officeDocument/2006/relationships/slideLayout" Target="/ppt/slideLayouts/slideLayout1.xml" Id="Rf13c167119f342a2" /><Relationship Type="http://schemas.openxmlformats.org/officeDocument/2006/relationships/control" Target="/ppt/slides/embeddings/control.bin" Id="rId2" /><Relationship Type="http://schemas.openxmlformats.org/officeDocument/2006/relationships/vmlDrawing" Target="/ppt/drawings/vmldrawing.xml" Id="rId1" /><Relationship Type="http://schemas.openxmlformats.org/officeDocument/2006/relationships/notesSlide" Target="/ppt/notesSlides/notesSlide.xml" Id="rId4"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Administrator\Desktop\login_logo.png"/>
          <p:cNvPicPr>
            <a:picLocks noChangeAspect="1" noChangeArrowheads="1"/>
          </p:cNvPicPr>
          <p:nvPr/>
        </p:nvPicPr>
        <p:blipFill>
          <a:blip r:embed="rId2"/>
          <a:srcRect/>
          <a:stretch>
            <a:fillRect/>
          </a:stretch>
        </p:blipFill>
        <p:spPr bwMode="auto">
          <a:xfrm>
            <a:off x="3657600" y="533400"/>
            <a:ext cx="1905000" cy="1905000"/>
          </a:xfrm>
          <a:prstGeom prst="rect">
            <a:avLst/>
          </a:prstGeom>
          <a:noFill/>
          <a:ln w="9525">
            <a:noFill/>
            <a:miter lim="800000"/>
            <a:headEnd/>
            <a:tailEnd/>
          </a:ln>
        </p:spPr>
      </p:pic>
      <p:sp>
        <p:nvSpPr>
          <p:cNvPr id="2051" name="TextBox 2"/>
          <p:cNvSpPr txBox="1">
            <a:spLocks noChangeArrowheads="1"/>
          </p:cNvSpPr>
          <p:nvPr/>
        </p:nvSpPr>
        <p:spPr bwMode="auto">
          <a:xfrm>
            <a:off x="762000" y="4648200"/>
            <a:ext cx="7620000" cy="1477963"/>
          </a:xfrm>
          <a:prstGeom prst="rect">
            <a:avLst/>
          </a:prstGeom>
          <a:noFill/>
          <a:ln w="9525">
            <a:noFill/>
            <a:miter lim="800000"/>
            <a:headEnd/>
            <a:tailEnd/>
          </a:ln>
        </p:spPr>
        <p:txBody>
          <a:bodyPr>
            <a:spAutoFit/>
          </a:bodyPr>
          <a:lstStyle/>
          <a:p>
            <a:r>
              <a:rPr lang="en-US" dirty="0" smtClean="0">
                <a:latin typeface="Helvetica" pitchFamily="34" charset="0"/>
              </a:rPr>
              <a:t>The polls you downloaded are embedded on the next slide. You may view them by running the slideshow. Feel free to copy the poll slides to another presentation or build up your presentation starting from this one.</a:t>
            </a:r>
            <a:endParaRPr lang="en-US" smtClean="0">
              <a:latin typeface="Helvetica" pitchFamily="34" charset="0"/>
            </a:endParaRPr>
          </a:p>
          <a:p>
            <a:endParaRPr lang="en-US" dirty="0">
              <a:latin typeface="Helvetica" pitchFamily="34" charset="0"/>
            </a:endParaRPr>
          </a:p>
          <a:p>
            <a:r>
              <a:rPr lang="en-US" dirty="0">
                <a:latin typeface="Helvetica" pitchFamily="34" charset="0"/>
              </a:rPr>
              <a:t>- The Poll Everywhere Team</a:t>
            </a:r>
          </a:p>
        </p:txBody>
      </p:sp>
      <p:sp>
        <p:nvSpPr>
          <p:cNvPr id="2052" name="TextBox 3"/>
          <p:cNvSpPr txBox="1">
            <a:spLocks noChangeArrowheads="1"/>
          </p:cNvSpPr>
          <p:nvPr/>
        </p:nvSpPr>
        <p:spPr bwMode="auto">
          <a:xfrm>
            <a:off x="2438400" y="2514600"/>
            <a:ext cx="4419600" cy="461963"/>
          </a:xfrm>
          <a:prstGeom prst="rect">
            <a:avLst/>
          </a:prstGeom>
          <a:noFill/>
          <a:ln w="9525">
            <a:noFill/>
            <a:miter lim="800000"/>
            <a:headEnd/>
            <a:tailEnd/>
          </a:ln>
        </p:spPr>
        <p:txBody>
          <a:bodyPr>
            <a:spAutoFit/>
          </a:bodyPr>
          <a:lstStyle/>
          <a:p>
            <a:pPr algn="ctr"/>
            <a:r>
              <a:rPr lang="en-US" sz="2400">
                <a:latin typeface="Helvetica" pitchFamily="34" charset="0"/>
              </a:rPr>
              <a:t>Poll Everywhere</a:t>
            </a:r>
          </a:p>
        </p:txBody>
      </p:sp>
      <p:sp>
        <p:nvSpPr>
          <p:cNvPr id="5" name="Right Arrow 4">
            <a:hlinkClick r:id="" action="ppaction://hlinkshowjump?jump=nextslide"/>
          </p:cNvPr>
          <p:cNvSpPr/>
          <p:nvPr/>
        </p:nvSpPr>
        <p:spPr>
          <a:xfrm>
            <a:off x="7848600" y="5791200"/>
            <a:ext cx="7620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2.xml><?xml version="1.0" encoding="utf-8"?>
<p:sld xmlns:p="http://schemas.openxmlformats.org/presentationml/2006/main">
  <p:cSld>
    <p:spTree>
      <p:nvGrpSpPr>
        <p:cNvPr id="1" name=""/>
        <p:cNvGrpSpPr/>
        <p:nvPr/>
      </p:nvGrpSpPr>
      <p:grpSpPr>
        <a:xfrm xmlns:a="http://schemas.openxmlformats.org/drawingml/2006/main">
          <a:off x="0" y="0"/>
          <a:ext cx="0" cy="0"/>
          <a:chOff x="0" y="0"/>
          <a:chExt cx="0" cy="0"/>
        </a:xfrm>
      </p:grpSpPr>
      <p:sp>
        <p:nvSpPr>
          <p:cNvPr id="4" name="TextBox 3"/>
          <p:cNvSpPr txBox="1"/>
          <p:nvPr/>
        </p:nvSpPr>
        <p:spPr>
          <a:xfrm xmlns:a="http://schemas.openxmlformats.org/drawingml/2006/main">
            <a:off x="0" y="6611779"/>
            <a:ext cx="3352800" cy="246221"/>
          </a:xfrm>
          <a:prstGeom xmlns:a="http://schemas.openxmlformats.org/drawingml/2006/main" prst="rect">
            <a:avLst/>
          </a:prstGeom>
          <a:noFill xmlns:a="http://schemas.openxmlformats.org/drawingml/2006/main"/>
        </p:spPr>
        <p:txBody>
          <a:bodyPr xmlns:a="http://schemas.openxmlformats.org/drawingml/2006/main" wrap="square" rtlCol="0">
            <a:spAutoFit/>
          </a:bodyPr>
          <a:lstStyle xmlns:a="http://schemas.openxmlformats.org/drawingml/2006/main"/>
          <a:p xmlns:a="http://schemas.openxmlformats.org/drawingml/2006/main">
            <a:r>
              <a:rPr lang="en-US" sz="1000" dirty="0" smtClean="0"/>
              <a:t/>
            </a:r>
            <a:endParaRPr lang="en-US" sz="1000" dirty="0"/>
          </a:p>
        </p:txBody>
      </p:sp>
    </p:spTree>
    <p:controls>
      <p:control xmlns:r="http://schemas.openxmlformats.org/officeDocument/2006/relationships" spid="2050" name="ShockwaveFlash1" r:id="rId2" imgW="8839080" imgH="6248520"/>
    </p:controls>
  </p:cSld>
  <p:clrMapOvr>
    <a:masterClrMapping xmlns:a="http://schemas.openxmlformats.org/drawingml/2006/main"/>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47</Words>
  <Application>Microsoft Office PowerPoint</Application>
  <PresentationFormat>On-screen Show (4:3)</PresentationFormat>
  <Paragraphs>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Sean Eby</dc:creator>
  <cp:lastModifiedBy>Sean Eby</cp:lastModifiedBy>
  <cp:revision>9</cp:revision>
  <dcterms:created xsi:type="dcterms:W3CDTF">2008-02-17T09:05:00Z</dcterms:created>
  <dcterms:modified xsi:type="dcterms:W3CDTF">2009-02-23T08:21:11Z</dcterms:modified>
</cp:coreProperties>
</file>